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84323-3DBF-4E96-98E9-213E09AFD47B}" type="doc">
      <dgm:prSet loTypeId="urn:microsoft.com/office/officeart/2005/8/layout/lProcess2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09D222F-C17D-47D4-B752-AC74A72F96C0}" type="pres">
      <dgm:prSet presAssocID="{78D84323-3DBF-4E96-98E9-213E09AFD47B}" presName="theList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B73705EA-BDFE-4B9D-B475-F4A608D4D62A}" type="presOf" srcId="{78D84323-3DBF-4E96-98E9-213E09AFD47B}" destId="{209D222F-C17D-47D4-B752-AC74A72F96C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34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74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3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39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31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5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46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814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4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72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55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A9987-423A-4BEA-B99A-89B098B42176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7BF1D-CF8D-477D-83C8-961362DF47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964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00"/>
            <a:ext cx="12279086" cy="6936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543" y="-1208700"/>
            <a:ext cx="9144000" cy="2387600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Philtre The Bistro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9853" y="6030119"/>
            <a:ext cx="9144000" cy="1655762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By</a:t>
            </a:r>
          </a:p>
          <a:p>
            <a:r>
              <a:rPr lang="en-IN" dirty="0">
                <a:solidFill>
                  <a:schemeClr val="bg1"/>
                </a:solidFill>
              </a:rPr>
              <a:t>~</a:t>
            </a:r>
            <a:r>
              <a:rPr lang="en-IN" dirty="0" smtClean="0">
                <a:solidFill>
                  <a:schemeClr val="bg1"/>
                </a:solidFill>
              </a:rPr>
              <a:t>Tushar Sharma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u="sng" dirty="0" smtClean="0">
                <a:latin typeface="Palatino Linotype" panose="02040502050505030304" pitchFamily="18" charset="0"/>
              </a:rPr>
              <a:t>Philtre The Bistro – Database</a:t>
            </a:r>
            <a:endParaRPr lang="en-IN" b="1" i="1" u="sng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84" y="1690689"/>
            <a:ext cx="10714892" cy="46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u="sng" dirty="0" smtClean="0">
                <a:latin typeface="Palatino Linotype" panose="02040502050505030304" pitchFamily="18" charset="0"/>
              </a:rPr>
              <a:t>Future Scope of the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91808" cy="4351338"/>
          </a:xfrm>
        </p:spPr>
        <p:txBody>
          <a:bodyPr>
            <a:normAutofit/>
          </a:bodyPr>
          <a:lstStyle/>
          <a:p>
            <a:r>
              <a:rPr lang="en-IN" sz="2200" dirty="0" smtClean="0">
                <a:latin typeface="Palatino Linotype" panose="02040502050505030304" pitchFamily="18" charset="0"/>
              </a:rPr>
              <a:t>Initially there is only </a:t>
            </a:r>
            <a:r>
              <a:rPr lang="en-IN" sz="2200" dirty="0" err="1" smtClean="0">
                <a:latin typeface="Palatino Linotype" panose="02040502050505030304" pitchFamily="18" charset="0"/>
              </a:rPr>
              <a:t>ShowMenu</a:t>
            </a:r>
            <a:r>
              <a:rPr lang="en-IN" sz="2200" dirty="0" smtClean="0">
                <a:latin typeface="Palatino Linotype" panose="02040502050505030304" pitchFamily="18" charset="0"/>
              </a:rPr>
              <a:t> and other admin services operations like insert dish, update the details of dish, and delete the specific dish implemented only.</a:t>
            </a:r>
          </a:p>
          <a:p>
            <a:pPr marL="0" indent="0">
              <a:buNone/>
            </a:pPr>
            <a:endParaRPr lang="en-IN" sz="2200" dirty="0" smtClean="0">
              <a:latin typeface="Palatino Linotype" panose="02040502050505030304" pitchFamily="18" charset="0"/>
            </a:endParaRPr>
          </a:p>
          <a:p>
            <a:r>
              <a:rPr lang="en-IN" sz="2200" dirty="0" smtClean="0">
                <a:latin typeface="Palatino Linotype" panose="02040502050505030304" pitchFamily="18" charset="0"/>
              </a:rPr>
              <a:t>Later other services like add food to cart so that the food can also be ordered from this </a:t>
            </a:r>
            <a:r>
              <a:rPr lang="en-IN" sz="2200" dirty="0" err="1" smtClean="0">
                <a:latin typeface="Palatino Linotype" panose="02040502050505030304" pitchFamily="18" charset="0"/>
              </a:rPr>
              <a:t>webapp</a:t>
            </a:r>
            <a:r>
              <a:rPr lang="en-IN" sz="2200" dirty="0" smtClean="0">
                <a:latin typeface="Palatino Linotype" panose="02040502050505030304" pitchFamily="18" charset="0"/>
              </a:rPr>
              <a:t> as well.</a:t>
            </a:r>
          </a:p>
          <a:p>
            <a:pPr marL="0" indent="0">
              <a:buNone/>
            </a:pPr>
            <a:endParaRPr lang="en-IN" sz="2200" dirty="0" smtClean="0">
              <a:latin typeface="Palatino Linotype" panose="02040502050505030304" pitchFamily="18" charset="0"/>
            </a:endParaRPr>
          </a:p>
          <a:p>
            <a:r>
              <a:rPr lang="en-IN" sz="2200" dirty="0" smtClean="0">
                <a:latin typeface="Palatino Linotype" panose="02040502050505030304" pitchFamily="18" charset="0"/>
              </a:rPr>
              <a:t>Post implementing all the required services we can launch this app as a part of a Start-Up.</a:t>
            </a:r>
            <a:endParaRPr lang="en-IN" sz="2200" dirty="0">
              <a:latin typeface="Palatino Linotype" panose="02040502050505030304" pitchFamily="18" charset="0"/>
            </a:endParaRPr>
          </a:p>
        </p:txBody>
      </p:sp>
      <p:pic>
        <p:nvPicPr>
          <p:cNvPr id="5122" name="Picture 2" descr="Innovation Poster Images - Free Download on Freepi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508" y="1398054"/>
            <a:ext cx="4306887" cy="50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27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u="sng" dirty="0" smtClean="0">
                <a:latin typeface="Palatino Linotype" panose="02040502050505030304" pitchFamily="18" charset="0"/>
              </a:rPr>
              <a:t>GitHub Link</a:t>
            </a:r>
            <a:endParaRPr lang="en-IN" b="1" i="1" u="sng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146" name="Picture 2" descr="Git, hub, github icon - Free download on Iconfin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22" y="1543833"/>
            <a:ext cx="4633130" cy="463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2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u="sng" dirty="0" smtClean="0">
                <a:latin typeface="Palatino Linotype" panose="02040502050505030304" pitchFamily="18" charset="0"/>
              </a:rPr>
              <a:t>Thank You</a:t>
            </a:r>
            <a:endParaRPr lang="en-IN" b="1" i="1" u="sng" dirty="0">
              <a:latin typeface="Palatino Linotype" panose="02040502050505030304" pitchFamily="18" charset="0"/>
            </a:endParaRPr>
          </a:p>
        </p:txBody>
      </p:sp>
      <p:pic>
        <p:nvPicPr>
          <p:cNvPr id="7172" name="Picture 4" descr="Philtre | Guru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415" y="1690688"/>
            <a:ext cx="4907666" cy="49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8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4648" y="3651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Palatino Linotype" panose="02040502050505030304" pitchFamily="18" charset="0"/>
              </a:rPr>
              <a:t>INTRODUCTION</a:t>
            </a:r>
            <a:endParaRPr lang="en-IN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781" y="1690688"/>
            <a:ext cx="685799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200" b="1" dirty="0" smtClean="0">
                <a:latin typeface="Palatino Linotype" panose="02040502050505030304" pitchFamily="18" charset="0"/>
              </a:rPr>
              <a:t>Philtre The Bistro </a:t>
            </a:r>
          </a:p>
          <a:p>
            <a:r>
              <a:rPr lang="en-IN" sz="2200" dirty="0" smtClean="0">
                <a:latin typeface="Palatino Linotype" panose="02040502050505030304" pitchFamily="18" charset="0"/>
              </a:rPr>
              <a:t>In this application the user can see the complete menu and the admin of Philtre the Bistro can manage the services according to the needs.</a:t>
            </a:r>
          </a:p>
          <a:p>
            <a:r>
              <a:rPr lang="en-IN" sz="2200" dirty="0" smtClean="0">
                <a:latin typeface="Palatino Linotype" panose="02040502050505030304" pitchFamily="18" charset="0"/>
              </a:rPr>
              <a:t>And the management of services include the following scenarios:-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dirty="0" smtClean="0">
                <a:latin typeface="Palatino Linotype" panose="02040502050505030304" pitchFamily="18" charset="0"/>
              </a:rPr>
              <a:t>Insert any new Dish.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dirty="0" smtClean="0">
                <a:latin typeface="Palatino Linotype" panose="02040502050505030304" pitchFamily="18" charset="0"/>
              </a:rPr>
              <a:t>Update any dish with the help of </a:t>
            </a:r>
            <a:r>
              <a:rPr lang="en-IN" sz="2200" dirty="0" err="1" smtClean="0">
                <a:latin typeface="Palatino Linotype" panose="02040502050505030304" pitchFamily="18" charset="0"/>
              </a:rPr>
              <a:t>DishId</a:t>
            </a:r>
            <a:r>
              <a:rPr lang="en-IN" sz="2200" dirty="0" smtClean="0">
                <a:latin typeface="Palatino Linotype" panose="0204050205050503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dirty="0" smtClean="0">
                <a:latin typeface="Palatino Linotype" panose="02040502050505030304" pitchFamily="18" charset="0"/>
              </a:rPr>
              <a:t>Delete any dish.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780" y="1141333"/>
            <a:ext cx="4244708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6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1589" y="3931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000" b="1" i="1" dirty="0" smtClean="0">
                <a:latin typeface="Palatino Linotype" panose="02040502050505030304" pitchFamily="18" charset="0"/>
              </a:rPr>
              <a:t>Step1: Choose the Frontend Framework </a:t>
            </a:r>
            <a:br>
              <a:rPr lang="en-IN" sz="3000" b="1" i="1" dirty="0" smtClean="0">
                <a:latin typeface="Palatino Linotype" panose="02040502050505030304" pitchFamily="18" charset="0"/>
              </a:rPr>
            </a:br>
            <a:r>
              <a:rPr lang="en-IN" sz="3000" b="1" i="1" dirty="0" smtClean="0">
                <a:latin typeface="Palatino Linotype" panose="02040502050505030304" pitchFamily="18" charset="0"/>
              </a:rPr>
              <a:t>and Tech Stack</a:t>
            </a:r>
            <a:endParaRPr lang="en-IN" sz="3000" b="1" i="1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178007"/>
              </p:ext>
            </p:extLst>
          </p:nvPr>
        </p:nvGraphicFramePr>
        <p:xfrm>
          <a:off x="5489510" y="1890939"/>
          <a:ext cx="615975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82" y="1373767"/>
            <a:ext cx="4313294" cy="4868510"/>
          </a:xfrm>
          <a:prstGeom prst="rect">
            <a:avLst/>
          </a:prstGeom>
        </p:spPr>
      </p:pic>
      <p:pic>
        <p:nvPicPr>
          <p:cNvPr id="1026" name="Picture 2" descr="Angular (web framework) - Wikipe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921" y="1521639"/>
            <a:ext cx="1927084" cy="184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10939" y="3386622"/>
            <a:ext cx="135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latin typeface="Palatino Linotype" panose="02040502050505030304" pitchFamily="18" charset="0"/>
              </a:rPr>
              <a:t>HTML</a:t>
            </a:r>
            <a:endParaRPr lang="en-IN" b="1" u="sng" dirty="0">
              <a:latin typeface="Palatino Linotype" panose="02040502050505030304" pitchFamily="18" charset="0"/>
            </a:endParaRPr>
          </a:p>
        </p:txBody>
      </p:sp>
      <p:pic>
        <p:nvPicPr>
          <p:cNvPr id="1030" name="Picture 6" descr="Download HTML5 Logo PNG and Vector (PDF, SVG, Ai, EPS) Fre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23" y="1718679"/>
            <a:ext cx="2219227" cy="158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919079" y="3386232"/>
            <a:ext cx="135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latin typeface="Palatino Linotype" panose="02040502050505030304" pitchFamily="18" charset="0"/>
              </a:rPr>
              <a:t>Angular</a:t>
            </a:r>
            <a:endParaRPr lang="en-IN" b="1" u="sng" dirty="0">
              <a:latin typeface="Palatino Linotype" panose="02040502050505030304" pitchFamily="18" charset="0"/>
            </a:endParaRPr>
          </a:p>
        </p:txBody>
      </p:sp>
      <p:pic>
        <p:nvPicPr>
          <p:cNvPr id="1036" name="Picture 12" descr="Black css icon - Free black programming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19" y="1858564"/>
            <a:ext cx="1319481" cy="13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296082" y="3386622"/>
            <a:ext cx="135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latin typeface="Palatino Linotype" panose="02040502050505030304" pitchFamily="18" charset="0"/>
              </a:rPr>
              <a:t>CSS</a:t>
            </a:r>
            <a:endParaRPr lang="en-IN" b="1" u="sng" dirty="0">
              <a:latin typeface="Palatino Linotype" panose="02040502050505030304" pitchFamily="18" charset="0"/>
            </a:endParaRPr>
          </a:p>
        </p:txBody>
      </p:sp>
      <p:pic>
        <p:nvPicPr>
          <p:cNvPr id="1042" name="Picture 18" descr="Bootstrap - Free logo ic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74" y="4496131"/>
            <a:ext cx="2501319" cy="250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ile:JavaScript-logo.png - Wikimedia Common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429" y="4988927"/>
            <a:ext cx="1528026" cy="15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ile:Typescript logo 2020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18" y="5040911"/>
            <a:ext cx="1476042" cy="147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823981" y="4374639"/>
            <a:ext cx="135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latin typeface="Palatino Linotype" panose="02040502050505030304" pitchFamily="18" charset="0"/>
              </a:rPr>
              <a:t>Bootstrap</a:t>
            </a:r>
            <a:endParaRPr lang="en-IN" b="1" u="sng" dirty="0">
              <a:latin typeface="Palatino Linotype" panose="0204050205050503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41002" y="4445117"/>
            <a:ext cx="135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latin typeface="Palatino Linotype" panose="02040502050505030304" pitchFamily="18" charset="0"/>
              </a:rPr>
              <a:t>JavaScript</a:t>
            </a:r>
            <a:endParaRPr lang="en-IN" b="1" u="sng" dirty="0">
              <a:latin typeface="Palatino Linotype" panose="0204050205050503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34045" y="4459638"/>
            <a:ext cx="135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latin typeface="Palatino Linotype" panose="02040502050505030304" pitchFamily="18" charset="0"/>
              </a:rPr>
              <a:t>Typescript</a:t>
            </a:r>
            <a:endParaRPr lang="en-IN" b="1" u="sng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41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17611" y="3076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000" b="1" i="1" dirty="0" smtClean="0">
                <a:latin typeface="Palatino Linotype" panose="02040502050505030304" pitchFamily="18" charset="0"/>
              </a:rPr>
              <a:t>Step2: Choose the Backend Framework </a:t>
            </a:r>
            <a:br>
              <a:rPr lang="en-IN" sz="3000" b="1" i="1" dirty="0" smtClean="0">
                <a:latin typeface="Palatino Linotype" panose="02040502050505030304" pitchFamily="18" charset="0"/>
              </a:rPr>
            </a:br>
            <a:r>
              <a:rPr lang="en-IN" sz="3000" b="1" i="1" dirty="0" smtClean="0">
                <a:latin typeface="Palatino Linotype" panose="02040502050505030304" pitchFamily="18" charset="0"/>
              </a:rPr>
              <a:t>and Tech Stack</a:t>
            </a:r>
            <a:endParaRPr lang="en-IN" sz="3000" b="1" i="1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82352" y="3386622"/>
            <a:ext cx="135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latin typeface="Palatino Linotype" panose="02040502050505030304" pitchFamily="18" charset="0"/>
              </a:rPr>
              <a:t>JAVA</a:t>
            </a:r>
            <a:endParaRPr lang="en-IN" b="1" u="sng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331" y="3386622"/>
            <a:ext cx="146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latin typeface="Palatino Linotype" panose="02040502050505030304" pitchFamily="18" charset="0"/>
              </a:rPr>
              <a:t>Spring boot</a:t>
            </a:r>
            <a:endParaRPr lang="en-IN" b="1" u="sng" dirty="0"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61498" y="3386622"/>
            <a:ext cx="135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latin typeface="Palatino Linotype" panose="02040502050505030304" pitchFamily="18" charset="0"/>
              </a:rPr>
              <a:t>Hibernate</a:t>
            </a:r>
            <a:endParaRPr lang="en-IN" b="1" u="sng" dirty="0">
              <a:latin typeface="Palatino Linotype" panose="0204050205050503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82352" y="4553201"/>
            <a:ext cx="135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latin typeface="Palatino Linotype" panose="02040502050505030304" pitchFamily="18" charset="0"/>
              </a:rPr>
              <a:t>JDBC</a:t>
            </a:r>
            <a:endParaRPr lang="en-IN" b="1" u="sng" dirty="0">
              <a:latin typeface="Palatino Linotype" panose="02040502050505030304" pitchFamily="18" charset="0"/>
            </a:endParaRPr>
          </a:p>
        </p:txBody>
      </p:sp>
      <p:pic>
        <p:nvPicPr>
          <p:cNvPr id="2052" name="Picture 4" descr="JAVA with Springboot - Etechfacto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17" y="1813720"/>
            <a:ext cx="1713414" cy="138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ava Logo - Javat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114" y="1735928"/>
            <a:ext cx="1674538" cy="144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ibernate Framework Tutoria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64" y="1566366"/>
            <a:ext cx="2011442" cy="18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e Java Database Connectivity (JDBC) API - OO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1" y="5007860"/>
            <a:ext cx="4067174" cy="15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asic C Programming Concept Poster Stock Illustration - Illustration of  coding, programming: 22638824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46" y="657434"/>
            <a:ext cx="4415854" cy="582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2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3509" y="3076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000" b="1" i="1" dirty="0" smtClean="0">
                <a:latin typeface="Palatino Linotype" panose="02040502050505030304" pitchFamily="18" charset="0"/>
              </a:rPr>
              <a:t>Step3: Choose the Database</a:t>
            </a:r>
            <a:endParaRPr lang="en-IN" sz="3000" b="1" i="1" dirty="0">
              <a:latin typeface="Palatino Linotype" panose="02040502050505030304" pitchFamily="18" charset="0"/>
            </a:endParaRPr>
          </a:p>
        </p:txBody>
      </p:sp>
      <p:pic>
        <p:nvPicPr>
          <p:cNvPr id="3074" name="Picture 2" descr="File:Sql data base with logo.pn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44" y="1859279"/>
            <a:ext cx="4895170" cy="2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03341" y="4663440"/>
            <a:ext cx="44053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600" b="1" u="sng" dirty="0" smtClean="0">
                <a:latin typeface="Palatino Linotype" panose="02040502050505030304" pitchFamily="18" charset="0"/>
              </a:rPr>
              <a:t>Structured Query Language</a:t>
            </a:r>
            <a:endParaRPr lang="en-IN" sz="2600" b="1" u="sng" dirty="0">
              <a:latin typeface="Palatino Linotype" panose="02040502050505030304" pitchFamily="18" charset="0"/>
            </a:endParaRPr>
          </a:p>
        </p:txBody>
      </p:sp>
      <p:pic>
        <p:nvPicPr>
          <p:cNvPr id="3076" name="Picture 4" descr="Sql Posters for Sale | Redbub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" y="1168400"/>
            <a:ext cx="50038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i="1" dirty="0" smtClean="0">
                <a:latin typeface="Palatino Linotype" panose="02040502050505030304" pitchFamily="18" charset="0"/>
              </a:rPr>
              <a:t>The complete Architecture of Full-Stack Application.</a:t>
            </a:r>
            <a:endParaRPr lang="en-IN" sz="3600" b="1" i="1" dirty="0">
              <a:latin typeface="Palatino Linotype" panose="02040502050505030304" pitchFamily="18" charset="0"/>
            </a:endParaRPr>
          </a:p>
        </p:txBody>
      </p:sp>
      <p:pic>
        <p:nvPicPr>
          <p:cNvPr id="4108" name="Picture 12" descr="Full-Stack Developer Interview Questions Java (2023)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4"/>
          <a:stretch/>
        </p:blipFill>
        <p:spPr bwMode="auto">
          <a:xfrm>
            <a:off x="2077720" y="1690688"/>
            <a:ext cx="803656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76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u="sng" dirty="0" smtClean="0">
                <a:latin typeface="Palatino Linotype" panose="02040502050505030304" pitchFamily="18" charset="0"/>
              </a:rPr>
              <a:t>Philtre The Bistro – Home Page</a:t>
            </a:r>
            <a:endParaRPr lang="en-IN" b="1" i="1" u="sng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7" y="1690689"/>
            <a:ext cx="11336694" cy="48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u="sng" dirty="0" smtClean="0">
                <a:latin typeface="Palatino Linotype" panose="02040502050505030304" pitchFamily="18" charset="0"/>
              </a:rPr>
              <a:t>Philtre The Bistro – Spring App</a:t>
            </a:r>
            <a:endParaRPr lang="en-IN" b="1" i="1" u="sng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10728960" cy="48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3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u="sng" dirty="0" smtClean="0">
                <a:latin typeface="Palatino Linotype" panose="02040502050505030304" pitchFamily="18" charset="0"/>
              </a:rPr>
              <a:t>Philtre The Bistro – Angular JS</a:t>
            </a:r>
            <a:endParaRPr lang="en-IN" b="1" i="1" u="sng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10515600" cy="49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8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</TotalTime>
  <Words>203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Palatino Linotype</vt:lpstr>
      <vt:lpstr>Office Theme</vt:lpstr>
      <vt:lpstr>Philtre The Bistro</vt:lpstr>
      <vt:lpstr>INTRODUCTION</vt:lpstr>
      <vt:lpstr>Step1: Choose the Frontend Framework  and Tech Stack</vt:lpstr>
      <vt:lpstr>Step2: Choose the Backend Framework  and Tech Stack</vt:lpstr>
      <vt:lpstr>Step3: Choose the Database</vt:lpstr>
      <vt:lpstr>The complete Architecture of Full-Stack Application.</vt:lpstr>
      <vt:lpstr>Philtre The Bistro – Home Page</vt:lpstr>
      <vt:lpstr>Philtre The Bistro – Spring App</vt:lpstr>
      <vt:lpstr>Philtre The Bistro – Angular JS</vt:lpstr>
      <vt:lpstr>Philtre The Bistro – Database</vt:lpstr>
      <vt:lpstr>Future Scope of the Project</vt:lpstr>
      <vt:lpstr>GitHub Link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maurya</dc:creator>
  <cp:lastModifiedBy>deepak maurya</cp:lastModifiedBy>
  <cp:revision>12</cp:revision>
  <dcterms:created xsi:type="dcterms:W3CDTF">2023-04-20T17:51:36Z</dcterms:created>
  <dcterms:modified xsi:type="dcterms:W3CDTF">2023-04-20T21:01:58Z</dcterms:modified>
</cp:coreProperties>
</file>